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EB"/>
    <a:srgbClr val="C5C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9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4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6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6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9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0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7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5BCE-5F9C-4CEF-9689-C2B91B2BB553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6061-3B42-4CBA-98E7-018817D9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52" y="132126"/>
            <a:ext cx="9840686" cy="65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7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875"/>
            <a:ext cx="4830640" cy="633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29400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94" y="571887"/>
            <a:ext cx="4171406" cy="583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594" y="1"/>
            <a:ext cx="4171406" cy="571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829" y="771253"/>
            <a:ext cx="1933575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243" y="2750140"/>
            <a:ext cx="1934748" cy="1881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879" y="4915172"/>
            <a:ext cx="19145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32" y="103987"/>
            <a:ext cx="9489138" cy="5511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615609"/>
            <a:ext cx="12192000" cy="12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9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OBryan</dc:creator>
  <cp:lastModifiedBy>Allan O'Bryan</cp:lastModifiedBy>
  <cp:revision>5</cp:revision>
  <dcterms:created xsi:type="dcterms:W3CDTF">2015-08-18T14:16:08Z</dcterms:created>
  <dcterms:modified xsi:type="dcterms:W3CDTF">2017-04-05T17:33:45Z</dcterms:modified>
</cp:coreProperties>
</file>