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5"/>
  </p:notesMasterIdLst>
  <p:sldIdLst>
    <p:sldId id="260" r:id="rId2"/>
    <p:sldId id="257" r:id="rId3"/>
    <p:sldId id="261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508A5F8-BC3A-7E4A-8E34-EC14CAED42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6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3BD436E-30DC-8C48-B1E7-261C2EC09FF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-64" charset="0"/>
                <a:cs typeface="Arial" charset="0"/>
              </a:defRPr>
            </a:lvl1pPr>
          </a:lstStyle>
          <a:p>
            <a:pPr>
              <a:defRPr/>
            </a:pPr>
            <a:fld id="{1A844D4B-1825-2648-91F6-34274F70E00A}" type="datetime1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36E1E47B-6190-B142-8932-141E854C443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15969A13-C03C-B64F-BED9-AE11B1DEAA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4A2C446-F148-C243-8631-C723798C48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6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7E2C3C5-1D47-9E4C-8A50-ED17DAB6FC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FE00D26-1DAD-F744-A3E8-FB1F75D9C6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327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xmlns="" id="{FAD36E5D-2BB2-8142-8B22-E0AC8AA7E0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xmlns="" id="{3C788213-45D8-3D40-B264-C6ADE07452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xmlns="" id="{9B5DA769-8DAF-A145-B209-B8B0E20EC2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4F91923-6638-FE45-BB03-14B647049ED7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61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xmlns="" id="{18087384-8D61-034E-A6A9-BC40562DFE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xmlns="" id="{E7BF1A8B-92F3-E24E-8685-8E12A59F00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xmlns="" id="{D87F4275-1C57-D643-B42A-E28B312D8D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E4F4C96-AA46-5744-A947-6DD2048125F9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08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73B30B-C7B8-774D-8546-2C47921AC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1DFCE-7753-6D4F-9B56-D6EE495C60CF}" type="datetime1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F990CB-74EF-AA4C-B14A-4442A5AA5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66AF5F-AA41-BF46-82AD-44C75839B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6181B-3A56-FC40-8887-85822102C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70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1D7C0AD-0627-A947-83AD-B779EAC7C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2AE27-DF78-5F44-A734-1F4755EFE04C}" type="datetime1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894D231-823A-A144-A18C-BD4DA572D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45B23FA-114F-8B45-A0D9-092C44D26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F2027-ECFC-E948-8272-019F1E8173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84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DF1863-228A-CF4D-9DDA-AA87915AD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5B534-F357-BF43-89FE-01BB958DD4A4}" type="datetime1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A0EBF6-6CE9-9C42-9539-20414BEF2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6BB162-4B0C-7547-98BA-A01C61D20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43A47-DEB1-544D-AA61-6708732C9F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6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CB820A-28D2-5144-BADD-718BB586E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32441-3D81-7944-82C1-414DB0293DA2}" type="datetime1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7BFBC1-2FC0-BE46-BAC4-0A8E18821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DA1574-03EA-5541-B854-664C932D4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EF348-F4B8-ED49-91C4-1DA3AFA3A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82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" y="0"/>
            <a:ext cx="121913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84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25F30D-8974-5D42-9F61-F3F9BEAEA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06A1A-DE49-FE42-A26D-82145BCE5032}" type="datetime1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50E0CE-A0B2-7246-BC54-9493EEAA4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460312-1D62-254E-9C37-BC8061591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45CD7-EBD7-1C40-A1AC-02891884D1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23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8D227E-4102-1646-95D1-D7E6790F6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C8B6D-F9B5-7D4F-8A9F-BEBECBAA55C8}" type="datetime1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B50255-CFD9-174D-BAA6-F62B8E4A0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89F0E1-3032-C844-9A83-0DCAC53E4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7476D-6B69-6343-89CC-53F31AE13B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40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C75F86D-D49B-F54E-A671-7B4E6981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A9CD7-4664-F343-95B4-242673D35A8A}" type="datetime1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69A64BE-E539-1745-8EFC-053650A9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67C5388-266F-DE4E-91CE-68EADF8C2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BC9E9-6E9E-9343-A6F3-05D1476365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01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8E2EA691-11E3-BE4D-A814-2311B9F48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7A498-C360-0F4B-A713-F132489DAC40}" type="datetime1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F601EB7C-3834-BA42-9759-F8170A6EC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1406B29D-822E-5D4C-87C0-239E2BA9D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EA51E-BF3D-8744-9045-DC4F92E986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75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97F33A7F-1785-1347-854C-24BA4BD6E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BBD19-72A9-F044-9BA7-4CC28468A925}" type="datetime1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224FDFC0-1BFD-254F-A2E7-9B1955B3E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6BEBEB8C-7A36-D948-9171-B86B98CC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BB9E1-4C08-EE43-958D-5659F75D1C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19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83A14991-6CEF-A848-8E54-7A88E05B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B45DE-E7A2-5C4B-919C-6928EDDF0CDE}" type="datetime1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1C992147-48BE-6D49-ADE0-8D6760EA1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E0C8AABB-15F6-9B40-81E2-FAB4A8111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13692-C0E2-EC42-9BC4-CC1E75D77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66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DBF2A6A-CB2A-074D-88A8-B0C175A1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27A71-7386-4346-9312-EA3DF8797428}" type="datetime1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381AE65-EB5A-D941-9BCA-77D96CE5C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D05469C-2D34-4045-AF0F-2AA554A63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BDDC5-E986-504F-A88F-DA99C72D07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05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32DC05AE-8685-234C-9804-FE700976EC6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0730981F-652E-8647-BD32-EA84594633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91E898-B9F9-4E4C-AC4C-1E6B94FCD3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-64" charset="0"/>
                <a:cs typeface="Arial" charset="0"/>
              </a:defRPr>
            </a:lvl1pPr>
          </a:lstStyle>
          <a:p>
            <a:pPr>
              <a:defRPr/>
            </a:pPr>
            <a:fld id="{6BD47293-ACD0-3F4E-B978-983D4DB997FB}" type="datetime1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54E6F0-BE25-7845-80CF-1FF3B67866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-6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5FE5CD-2871-7E44-9B0C-DE48E48827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B2D065-7DFC-4E4F-B0FE-2DDD5C44F7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40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4" charset="0"/>
          <a:ea typeface="ＭＳ Ｐゴシック" pitchFamily="-6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4" charset="0"/>
          <a:ea typeface="ＭＳ Ｐゴシック" pitchFamily="-6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4" charset="0"/>
          <a:ea typeface="ＭＳ Ｐゴシック" pitchFamily="-6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4" charset="0"/>
          <a:ea typeface="ＭＳ Ｐゴシック" pitchFamily="-6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6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9">
            <a:extLst>
              <a:ext uri="{FF2B5EF4-FFF2-40B4-BE49-F238E27FC236}">
                <a16:creationId xmlns:a16="http://schemas.microsoft.com/office/drawing/2014/main" xmlns="" id="{ACE155E1-B4E9-5E4D-A634-8ABA4A748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97314"/>
            <a:ext cx="122346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Full </a:t>
            </a:r>
            <a:r>
              <a:rPr lang="en-US" sz="4000" dirty="0" smtClean="0">
                <a:latin typeface="Arial" panose="020B0604020202020204" pitchFamily="34" charset="0"/>
              </a:rPr>
              <a:t>Name </a:t>
            </a:r>
            <a:r>
              <a:rPr lang="en-US" sz="4000" dirty="0">
                <a:latin typeface="Arial" panose="020B0604020202020204" pitchFamily="34" charset="0"/>
              </a:rPr>
              <a:t>(Country)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3075" name="TextBox 10">
            <a:extLst>
              <a:ext uri="{FF2B5EF4-FFF2-40B4-BE49-F238E27FC236}">
                <a16:creationId xmlns:a16="http://schemas.microsoft.com/office/drawing/2014/main" xmlns="" id="{FF245EB0-86F1-5A43-BEEC-6F2C7B9C2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3530025"/>
            <a:ext cx="12234681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500" dirty="0">
                <a:latin typeface="Arial" panose="020B0604020202020204" pitchFamily="34" charset="0"/>
              </a:rPr>
              <a:t>Title of Presentation</a:t>
            </a:r>
            <a:endParaRPr lang="en-US" altLang="en-US" sz="35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018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xmlns="" id="{848899C7-D9E2-5242-A646-CB65073A2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533400"/>
            <a:ext cx="6858000" cy="533400"/>
          </a:xfrm>
        </p:spPr>
        <p:txBody>
          <a:bodyPr/>
          <a:lstStyle/>
          <a:p>
            <a:pPr eaLnBrk="1" hangingPunct="1"/>
            <a:r>
              <a:rPr lang="en-US" altLang="en-US" sz="2000" dirty="0">
                <a:solidFill>
                  <a:srgbClr val="183B66"/>
                </a:solidFill>
                <a:latin typeface="Arial Black" panose="020B0604020202020204" pitchFamily="34" charset="0"/>
                <a:ea typeface="ＭＳ Ｐゴシック" panose="020B0600070205080204" pitchFamily="34" charset="-128"/>
                <a:cs typeface="Arial Black" panose="020B0604020202020204" pitchFamily="34" charset="0"/>
              </a:rPr>
              <a:t>CONFLICT OF INTEREST DISCLOSURE  </a:t>
            </a:r>
            <a:r>
              <a:rPr lang="en-US" altLang="en-US" sz="2000" b="1" dirty="0">
                <a:latin typeface="Helvetica" pitchFamily="2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US" altLang="en-US" sz="2000" b="1" dirty="0">
                <a:latin typeface="Helvetica" pitchFamily="2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US" altLang="en-US" sz="2000" dirty="0">
              <a:latin typeface="Helvetica" pitchFamily="2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123" name="Text Box 27">
            <a:extLst>
              <a:ext uri="{FF2B5EF4-FFF2-40B4-BE49-F238E27FC236}">
                <a16:creationId xmlns:a16="http://schemas.microsoft.com/office/drawing/2014/main" xmlns="" id="{290A8CA7-A782-F349-833F-D0C76FBF6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438400"/>
            <a:ext cx="8843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  </a:t>
            </a:r>
            <a:r>
              <a:rPr lang="en-US" altLang="en-US" sz="1800" b="1" dirty="0">
                <a:latin typeface="Arial" panose="020B0604020202020204" pitchFamily="34" charset="0"/>
              </a:rPr>
              <a:t>Yes</a:t>
            </a:r>
            <a:r>
              <a:rPr lang="en-US" altLang="en-US" sz="1800" dirty="0">
                <a:latin typeface="Arial" panose="020B0604020202020204" pitchFamily="34" charset="0"/>
              </a:rPr>
              <a:t>, I (and/or my spouse/partner) do have a relevant financial relationship.</a:t>
            </a:r>
          </a:p>
        </p:txBody>
      </p:sp>
      <p:sp>
        <p:nvSpPr>
          <p:cNvPr id="5124" name="TextBox 8">
            <a:hlinkClick r:id="" action="ppaction://noaction" highlightClick="1"/>
            <a:hlinkHover r:id="" action="ppaction://noaction" highlightClick="1"/>
            <a:extLst>
              <a:ext uri="{FF2B5EF4-FFF2-40B4-BE49-F238E27FC236}">
                <a16:creationId xmlns:a16="http://schemas.microsoft.com/office/drawing/2014/main" xmlns="" id="{2DC6BF4D-95B6-CA43-B0D5-2F89CD88E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665288"/>
            <a:ext cx="3048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5125" name="TextBox 9">
            <a:extLst>
              <a:ext uri="{FF2B5EF4-FFF2-40B4-BE49-F238E27FC236}">
                <a16:creationId xmlns:a16="http://schemas.microsoft.com/office/drawing/2014/main" xmlns="" id="{6631DF73-0C24-6A4A-993F-4D3C22B50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438400"/>
            <a:ext cx="3048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5127" name="TextBox 6">
            <a:extLst>
              <a:ext uri="{FF2B5EF4-FFF2-40B4-BE49-F238E27FC236}">
                <a16:creationId xmlns:a16="http://schemas.microsoft.com/office/drawing/2014/main" xmlns="" id="{8478A0C6-A19B-594C-ADEB-541BC18A4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1430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With respect to this CME activity, </a:t>
            </a:r>
          </a:p>
        </p:txBody>
      </p:sp>
      <p:sp>
        <p:nvSpPr>
          <p:cNvPr id="5128" name="TextBox 8">
            <a:extLst>
              <a:ext uri="{FF2B5EF4-FFF2-40B4-BE49-F238E27FC236}">
                <a16:creationId xmlns:a16="http://schemas.microsoft.com/office/drawing/2014/main" xmlns="" id="{9DED1119-B5F5-A448-BD81-E439735C6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665288"/>
            <a:ext cx="777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No</a:t>
            </a:r>
            <a:r>
              <a:rPr lang="en-US" altLang="en-US" sz="1800" dirty="0">
                <a:latin typeface="Arial" panose="020B0604020202020204" pitchFamily="34" charset="0"/>
              </a:rPr>
              <a:t>, I (nor my spouse/partner) do not have a relevant financial relationship.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028886C2-A37B-6140-916A-C55F20BBB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261464"/>
              </p:ext>
            </p:extLst>
          </p:nvPr>
        </p:nvGraphicFramePr>
        <p:xfrm>
          <a:off x="1981200" y="3189288"/>
          <a:ext cx="8458200" cy="2813050"/>
        </p:xfrm>
        <a:graphic>
          <a:graphicData uri="http://schemas.openxmlformats.org/drawingml/2006/table">
            <a:tbl>
              <a:tblPr/>
              <a:tblGrid>
                <a:gridCol w="3009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48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83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Nature of Relevant Financial Relationship</a:t>
                      </a: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(choose all that apply)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1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Name(s) of Company or Companies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___ Consultant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___ Speakers Bureau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___ Grant/Research Support (Secondary     Investigators need not disclose)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5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___ Stock Shareholder (self-managed)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5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___ Honoraria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5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___ Full-time/Part-time Employee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5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2971800" algn="ctr"/>
                          <a:tab pos="5943600" algn="r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___ Other (describe): 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8836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95</Words>
  <Application>Microsoft Office PowerPoint</Application>
  <PresentationFormat>Widescreen</PresentationFormat>
  <Paragraphs>17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Arial Black</vt:lpstr>
      <vt:lpstr>Calibri</vt:lpstr>
      <vt:lpstr>Helvetica</vt:lpstr>
      <vt:lpstr>Office Theme</vt:lpstr>
      <vt:lpstr>PowerPoint Presentation</vt:lpstr>
      <vt:lpstr>CONFLICT OF INTEREST DISCLOSURE   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Dell620</dc:creator>
  <cp:lastModifiedBy>Tyler</cp:lastModifiedBy>
  <cp:revision>52</cp:revision>
  <dcterms:created xsi:type="dcterms:W3CDTF">2011-08-09T19:47:53Z</dcterms:created>
  <dcterms:modified xsi:type="dcterms:W3CDTF">2021-11-04T19:22:21Z</dcterms:modified>
</cp:coreProperties>
</file>