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17" d="100"/>
          <a:sy n="117" d="100"/>
        </p:scale>
        <p:origin x="1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8819-58B9-41C3-A83D-FA1D702F6FB6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C0D6-C3C7-4554-8711-058C795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4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8819-58B9-41C3-A83D-FA1D702F6FB6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C0D6-C3C7-4554-8711-058C795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9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8819-58B9-41C3-A83D-FA1D702F6FB6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C0D6-C3C7-4554-8711-058C795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4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8819-58B9-41C3-A83D-FA1D702F6FB6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C0D6-C3C7-4554-8711-058C795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8819-58B9-41C3-A83D-FA1D702F6FB6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C0D6-C3C7-4554-8711-058C795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6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8819-58B9-41C3-A83D-FA1D702F6FB6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C0D6-C3C7-4554-8711-058C795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8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8819-58B9-41C3-A83D-FA1D702F6FB6}" type="datetimeFigureOut">
              <a:rPr lang="en-US" smtClean="0"/>
              <a:t>11/4/21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C0D6-C3C7-4554-8711-058C795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6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8819-58B9-41C3-A83D-FA1D702F6FB6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C0D6-C3C7-4554-8711-058C795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8819-58B9-41C3-A83D-FA1D702F6FB6}" type="datetimeFigureOut">
              <a:rPr lang="en-US" smtClean="0"/>
              <a:t>11/4/21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C0D6-C3C7-4554-8711-058C795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8819-58B9-41C3-A83D-FA1D702F6FB6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C0D6-C3C7-4554-8711-058C795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5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8819-58B9-41C3-A83D-FA1D702F6FB6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C0D6-C3C7-4554-8711-058C795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6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8819-58B9-41C3-A83D-FA1D702F6FB6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9C0D6-C3C7-4554-8711-058C79565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0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D9AA4B-FF0E-4A48-B366-1256F4BC7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7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4F5AFB58-E790-8C44-A3EB-7DAB7AF5B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4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DABDB22-A918-7547-BFD7-267F522FB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1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F6F9E81-58D1-174B-9C40-26CAD6C96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8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5C2EE43-CAE4-224C-AD57-725ECEE9D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81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</dc:creator>
  <cp:lastModifiedBy>World Sleep Society</cp:lastModifiedBy>
  <cp:revision>4</cp:revision>
  <dcterms:created xsi:type="dcterms:W3CDTF">2019-12-04T15:45:13Z</dcterms:created>
  <dcterms:modified xsi:type="dcterms:W3CDTF">2021-11-04T20:11:31Z</dcterms:modified>
</cp:coreProperties>
</file>