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59" d="100"/>
          <a:sy n="159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991A494-9B8C-2B15-5161-AB54E69136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4" r="-2" b="-2"/>
          <a:stretch/>
        </p:blipFill>
        <p:spPr>
          <a:xfrm>
            <a:off x="-6350" y="0"/>
            <a:ext cx="12198350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A121F6-C589-169C-27D6-E31B9A85F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2800" y="1296988"/>
            <a:ext cx="10626725" cy="7588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D48EA7D-C716-8701-67FF-41C43D9A76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2268165"/>
            <a:ext cx="10626725" cy="35051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992C-105A-FCB3-54F4-5E1FDC2B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E6F67-B151-E21A-76CA-0B1BEF3D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CF8A-D111-3743-AB97-5C10262E1B01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EC0C0-6004-9CB3-025A-D7CF95F5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F8455-5535-E01C-1E23-EB2D3D54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A1FC-3F0A-934A-8B6F-2590D1017B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505B3C7D-7EB9-C61E-53F9-43185B8AB4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05201"/>
            <a:ext cx="10626725" cy="39473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A421C7E-BFA4-F5D5-A982-ECE89B235B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74" y="-1027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0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6C9CF90C-6569-A309-7EFD-4EF1330FD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E3367F-4A4E-6759-6BC7-A007D487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7F35C-311C-C9B3-77BD-766EF2FF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87598-E907-1611-C159-3793229D7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CF8A-D111-3743-AB97-5C10262E1B01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E705-0978-F1F4-33F1-854933B6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FFEAC-9D47-F19F-2F97-339904411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A1FC-3F0A-934A-8B6F-2590D1017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0" r:id="rId3"/>
    <p:sldLayoutId id="21474836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A782A666-9AA7-43B2-23F1-59FE7FEF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915" y="2875002"/>
            <a:ext cx="91760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000" dirty="0">
                <a:latin typeface="Helvetica" pitchFamily="2" charset="0"/>
              </a:rPr>
              <a:t>Full Name (Country)</a:t>
            </a:r>
            <a:endParaRPr lang="en-US" altLang="en-US" sz="3000" dirty="0">
              <a:latin typeface="Helvetica" pitchFamily="2" charset="0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860CF676-1426-7AF9-5A4D-4D518514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914" y="3424536"/>
            <a:ext cx="917601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500" dirty="0">
                <a:latin typeface="Helvetica" pitchFamily="2" charset="0"/>
              </a:rPr>
              <a:t>Title of Presentation</a:t>
            </a:r>
            <a:endParaRPr lang="en-US" altLang="en-US" sz="25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7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83E421A3-9948-DD79-128B-6208D0C7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657" y="1772290"/>
            <a:ext cx="108717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Helvetica" pitchFamily="2" charset="0"/>
              </a:rPr>
              <a:t>Ineligible companies are those whose primary business is producing, marketing, selling, re-selling, or distributing health care products used by, or on patients. 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0297969A-ADCB-021D-B8B0-58852A02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" y="2132108"/>
            <a:ext cx="998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Helvetica" pitchFamily="2" charset="0"/>
              </a:rPr>
              <a:t>◻︎</a:t>
            </a:r>
            <a:r>
              <a:rPr lang="en-US" altLang="en-US" sz="1200" b="1" dirty="0">
                <a:latin typeface="Helvetica" pitchFamily="2" charset="0"/>
              </a:rPr>
              <a:t> No</a:t>
            </a:r>
            <a:r>
              <a:rPr lang="en-US" altLang="en-US" sz="1200" dirty="0">
                <a:latin typeface="Helvetica" pitchFamily="2" charset="0"/>
              </a:rPr>
              <a:t>, I HAVE NOT had a financial relationship with an ineligible company in the past 24 months.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>
                <a:latin typeface="Helvetica" pitchFamily="2" charset="0"/>
              </a:rPr>
              <a:t>◻︎ </a:t>
            </a:r>
            <a:r>
              <a:rPr lang="en-US" altLang="en-US" sz="1200" b="1" dirty="0">
                <a:latin typeface="Helvetica" pitchFamily="2" charset="0"/>
              </a:rPr>
              <a:t>Yes</a:t>
            </a:r>
            <a:r>
              <a:rPr lang="en-US" altLang="en-US" sz="1200" dirty="0">
                <a:latin typeface="Helvetica" pitchFamily="2" charset="0"/>
              </a:rPr>
              <a:t>, I HAVE had a financial relationship with an ineligible company in the past 24 months.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AEE8039F-F4F7-3467-1275-FFE5336E3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90498"/>
              </p:ext>
            </p:extLst>
          </p:nvPr>
        </p:nvGraphicFramePr>
        <p:xfrm>
          <a:off x="770563" y="2738505"/>
          <a:ext cx="10633752" cy="3022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6502">
                  <a:extLst>
                    <a:ext uri="{9D8B030D-6E8A-4147-A177-3AD203B41FA5}">
                      <a16:colId xmlns:a16="http://schemas.microsoft.com/office/drawing/2014/main" val="1152620662"/>
                    </a:ext>
                  </a:extLst>
                </a:gridCol>
                <a:gridCol w="7017250">
                  <a:extLst>
                    <a:ext uri="{9D8B030D-6E8A-4147-A177-3AD203B41FA5}">
                      <a16:colId xmlns:a16="http://schemas.microsoft.com/office/drawing/2014/main" val="4031056448"/>
                    </a:ext>
                  </a:extLst>
                </a:gridCol>
              </a:tblGrid>
              <a:tr h="446740"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latin typeface="Helvetica" pitchFamily="2" charset="0"/>
                        </a:rPr>
                        <a:t>Relationship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latin typeface="Helvetica" pitchFamily="2" charset="0"/>
                        </a:rPr>
                        <a:t>Name of company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9912764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22687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53928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528556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296254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1969519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945425"/>
                  </a:ext>
                </a:extLst>
              </a:tr>
              <a:tr h="270234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853925"/>
                  </a:ext>
                </a:extLst>
              </a:tr>
              <a:tr h="270234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33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4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6D2560B-ABB0-AA1B-4D59-A7F7F97D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657" y="1772290"/>
            <a:ext cx="108717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Helvetica" pitchFamily="2" charset="0"/>
              </a:rPr>
              <a:t>Ineligible companies are those whose primary business is producing, marketing, selling, re-selling, or distributing health care products used by, or on patients. 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9E876BD3-EF05-58E2-6E16-D886FDE4A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83" y="2132108"/>
            <a:ext cx="998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Helvetica" pitchFamily="2" charset="0"/>
              </a:rPr>
              <a:t>◻︎</a:t>
            </a:r>
            <a:r>
              <a:rPr lang="en-US" altLang="en-US" sz="1200" b="1" dirty="0">
                <a:latin typeface="Helvetica" pitchFamily="2" charset="0"/>
              </a:rPr>
              <a:t> No</a:t>
            </a:r>
            <a:r>
              <a:rPr lang="en-US" altLang="en-US" sz="1200" dirty="0">
                <a:latin typeface="Helvetica" pitchFamily="2" charset="0"/>
              </a:rPr>
              <a:t>, I HAVE NOT had a financial relationship with an ineligible company in the past 24 months.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>
                <a:latin typeface="Helvetica" pitchFamily="2" charset="0"/>
              </a:rPr>
              <a:t>◻︎ </a:t>
            </a:r>
            <a:r>
              <a:rPr lang="en-US" altLang="en-US" sz="1200" b="1" dirty="0">
                <a:latin typeface="Helvetica" pitchFamily="2" charset="0"/>
              </a:rPr>
              <a:t>Yes</a:t>
            </a:r>
            <a:r>
              <a:rPr lang="en-US" altLang="en-US" sz="1200" dirty="0">
                <a:latin typeface="Helvetica" pitchFamily="2" charset="0"/>
              </a:rPr>
              <a:t>, I HAVE had a financial relationship with an ineligible company in the past 24 months.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4599A7C1-F79E-9A58-6163-36D4EABA4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90498"/>
              </p:ext>
            </p:extLst>
          </p:nvPr>
        </p:nvGraphicFramePr>
        <p:xfrm>
          <a:off x="770563" y="2738505"/>
          <a:ext cx="10633752" cy="3022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6502">
                  <a:extLst>
                    <a:ext uri="{9D8B030D-6E8A-4147-A177-3AD203B41FA5}">
                      <a16:colId xmlns:a16="http://schemas.microsoft.com/office/drawing/2014/main" val="1152620662"/>
                    </a:ext>
                  </a:extLst>
                </a:gridCol>
                <a:gridCol w="7017250">
                  <a:extLst>
                    <a:ext uri="{9D8B030D-6E8A-4147-A177-3AD203B41FA5}">
                      <a16:colId xmlns:a16="http://schemas.microsoft.com/office/drawing/2014/main" val="4031056448"/>
                    </a:ext>
                  </a:extLst>
                </a:gridCol>
              </a:tblGrid>
              <a:tr h="446740"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latin typeface="Helvetica" pitchFamily="2" charset="0"/>
                        </a:rPr>
                        <a:t>Relationship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latin typeface="Helvetica" pitchFamily="2" charset="0"/>
                        </a:rPr>
                        <a:t>Name of company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9912764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22687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53928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528556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296254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1969519"/>
                  </a:ext>
                </a:extLst>
              </a:tr>
              <a:tr h="337793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945425"/>
                  </a:ext>
                </a:extLst>
              </a:tr>
              <a:tr h="270234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853925"/>
                  </a:ext>
                </a:extLst>
              </a:tr>
              <a:tr h="270234"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33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85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6952F4-4C71-143F-69C6-A9711BA7F4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B7C9F-33DF-9B9C-6BDA-32BED33EF3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6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CF9763-170E-4126-16F0-8182D362C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CCE63-4CA6-9E0A-C0BA-7F2A37EE7F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O'Bryan, Allan L</dc:creator>
  <cp:lastModifiedBy>Tyler Ringstad</cp:lastModifiedBy>
  <cp:revision>3</cp:revision>
  <dcterms:created xsi:type="dcterms:W3CDTF">2023-06-28T17:17:09Z</dcterms:created>
  <dcterms:modified xsi:type="dcterms:W3CDTF">2023-06-28T19:50:55Z</dcterms:modified>
</cp:coreProperties>
</file>