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62" r:id="rId3"/>
    <p:sldId id="263" r:id="rId4"/>
    <p:sldId id="264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59" d="100"/>
          <a:sy n="159" d="100"/>
        </p:scale>
        <p:origin x="185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0A81AA6-3791-8AEB-7AC9-3B31CD10F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0134604-85AF-1899-2BC6-97B09712C1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7888" y="1320800"/>
            <a:ext cx="7716837" cy="1057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431D386-8FBF-A25E-665B-1165081394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7887" y="2548964"/>
            <a:ext cx="7716837" cy="3254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53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59709B-DADA-BE95-164A-6B21219F3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490EFB29-9AFE-3FA2-694F-42A3208C5B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2187388"/>
            <a:ext cx="7886700" cy="378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0214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727869C9-81F8-E6E7-2220-87CBC2DE3A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49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9D970DE-4143-498B-4786-67FB03E7DF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9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57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2" r:id="rId2"/>
    <p:sldLayoutId id="2147483661" r:id="rId3"/>
    <p:sldLayoutId id="214748366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0F835184-0546-97A8-135B-B8C213BDD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77835"/>
            <a:ext cx="91760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000" dirty="0">
                <a:latin typeface="Arial" panose="020B0604020202020204" pitchFamily="34" charset="0"/>
              </a:rPr>
              <a:t>Full Name (Country)</a:t>
            </a:r>
            <a:endParaRPr lang="en-US" altLang="en-US" sz="3000" dirty="0">
              <a:latin typeface="Arial" panose="020B0604020202020204" pitchFamily="34" charset="0"/>
            </a:endParaRP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02D46110-9361-91CF-10CD-85D51CADC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3227369"/>
            <a:ext cx="9176011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500" dirty="0">
                <a:latin typeface="Arial" panose="020B0604020202020204" pitchFamily="34" charset="0"/>
              </a:rPr>
              <a:t>Title of Presentation</a:t>
            </a:r>
            <a:endParaRPr lang="en-US" altLang="en-US" sz="25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745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941F0BAF-8DAD-9093-CD91-DB1AF7B88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77" y="1351054"/>
            <a:ext cx="906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Helvetica" pitchFamily="2" charset="0"/>
              </a:rPr>
              <a:t>Ineligible companies are those whose primary business is producing, marketing, selling, re-selling, or distributing</a:t>
            </a:r>
            <a:br>
              <a:rPr lang="en-US" altLang="en-US" sz="1200" dirty="0">
                <a:latin typeface="Helvetica" pitchFamily="2" charset="0"/>
              </a:rPr>
            </a:br>
            <a:r>
              <a:rPr lang="en-US" altLang="en-US" sz="1200" dirty="0">
                <a:latin typeface="Helvetica" pitchFamily="2" charset="0"/>
              </a:rPr>
              <a:t>health care products used by, or on patients. 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C87814DF-DAD9-EE44-A9A3-0E25C65A2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77" y="2008820"/>
            <a:ext cx="998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auto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Helvetica" pitchFamily="2" charset="0"/>
              </a:rPr>
              <a:t>◻︎</a:t>
            </a:r>
            <a:r>
              <a:rPr lang="en-US" altLang="en-US" sz="1200" b="1" dirty="0">
                <a:latin typeface="Helvetica" pitchFamily="2" charset="0"/>
              </a:rPr>
              <a:t> No</a:t>
            </a:r>
            <a:r>
              <a:rPr lang="en-US" altLang="en-US" sz="1200" dirty="0">
                <a:latin typeface="Helvetica" pitchFamily="2" charset="0"/>
              </a:rPr>
              <a:t>, I HAVE NOT had a financial relationship with an ineligible company in the past 24 months.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200" dirty="0">
                <a:latin typeface="Helvetica" pitchFamily="2" charset="0"/>
              </a:rPr>
              <a:t>◻︎ </a:t>
            </a:r>
            <a:r>
              <a:rPr lang="en-US" altLang="en-US" sz="1200" b="1" dirty="0">
                <a:latin typeface="Helvetica" pitchFamily="2" charset="0"/>
              </a:rPr>
              <a:t>Yes</a:t>
            </a:r>
            <a:r>
              <a:rPr lang="en-US" altLang="en-US" sz="1200" dirty="0">
                <a:latin typeface="Helvetica" pitchFamily="2" charset="0"/>
              </a:rPr>
              <a:t>, I HAVE had a financial relationship with an ineligible company in the past 24 months.</a:t>
            </a: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551AE624-C1BB-99B1-B095-1285469AD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749488"/>
              </p:ext>
            </p:extLst>
          </p:nvPr>
        </p:nvGraphicFramePr>
        <p:xfrm>
          <a:off x="534257" y="2646039"/>
          <a:ext cx="8054940" cy="32924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6619">
                  <a:extLst>
                    <a:ext uri="{9D8B030D-6E8A-4147-A177-3AD203B41FA5}">
                      <a16:colId xmlns:a16="http://schemas.microsoft.com/office/drawing/2014/main" val="1152620662"/>
                    </a:ext>
                  </a:extLst>
                </a:gridCol>
                <a:gridCol w="5558321">
                  <a:extLst>
                    <a:ext uri="{9D8B030D-6E8A-4147-A177-3AD203B41FA5}">
                      <a16:colId xmlns:a16="http://schemas.microsoft.com/office/drawing/2014/main" val="4031056448"/>
                    </a:ext>
                  </a:extLst>
                </a:gridCol>
              </a:tblGrid>
              <a:tr h="446740">
                <a:tc>
                  <a:txBody>
                    <a:bodyPr/>
                    <a:lstStyle/>
                    <a:p>
                      <a:r>
                        <a:rPr lang="en-US" sz="1050" b="1" i="0" dirty="0">
                          <a:latin typeface="Helvetica" pitchFamily="2" charset="0"/>
                        </a:rPr>
                        <a:t>Relationship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i="0" dirty="0">
                          <a:latin typeface="Helvetica" pitchFamily="2" charset="0"/>
                        </a:rPr>
                        <a:t>Name of company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9912764"/>
                  </a:ext>
                </a:extLst>
              </a:tr>
              <a:tr h="346018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822687"/>
                  </a:ext>
                </a:extLst>
              </a:tr>
              <a:tr h="337793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853928"/>
                  </a:ext>
                </a:extLst>
              </a:tr>
              <a:tr h="337793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>
                        <a:latin typeface="Helvetica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7528556"/>
                  </a:ext>
                </a:extLst>
              </a:tr>
              <a:tr h="337793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296254"/>
                  </a:ext>
                </a:extLst>
              </a:tr>
              <a:tr h="337793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1969519"/>
                  </a:ext>
                </a:extLst>
              </a:tr>
              <a:tr h="337793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2945425"/>
                  </a:ext>
                </a:extLst>
              </a:tr>
              <a:tr h="270234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2853925"/>
                  </a:ext>
                </a:extLst>
              </a:tr>
              <a:tr h="270234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2335995"/>
                  </a:ext>
                </a:extLst>
              </a:tr>
              <a:tr h="270234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7872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11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941F0BAF-8DAD-9093-CD91-DB1AF7B88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77" y="1351054"/>
            <a:ext cx="906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Helvetica" pitchFamily="2" charset="0"/>
              </a:rPr>
              <a:t>Ineligible companies are those whose primary business is producing, marketing, selling, re-selling, or distributing</a:t>
            </a:r>
            <a:br>
              <a:rPr lang="en-US" altLang="en-US" sz="1200" dirty="0">
                <a:latin typeface="Helvetica" pitchFamily="2" charset="0"/>
              </a:rPr>
            </a:br>
            <a:r>
              <a:rPr lang="en-US" altLang="en-US" sz="1200" dirty="0">
                <a:latin typeface="Helvetica" pitchFamily="2" charset="0"/>
              </a:rPr>
              <a:t>health care products used by, or on patients. 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C87814DF-DAD9-EE44-A9A3-0E25C65A2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77" y="2008820"/>
            <a:ext cx="998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auto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Helvetica" pitchFamily="2" charset="0"/>
              </a:rPr>
              <a:t>◻︎</a:t>
            </a:r>
            <a:r>
              <a:rPr lang="en-US" altLang="en-US" sz="1200" b="1" dirty="0">
                <a:latin typeface="Helvetica" pitchFamily="2" charset="0"/>
              </a:rPr>
              <a:t> No</a:t>
            </a:r>
            <a:r>
              <a:rPr lang="en-US" altLang="en-US" sz="1200" dirty="0">
                <a:latin typeface="Helvetica" pitchFamily="2" charset="0"/>
              </a:rPr>
              <a:t>, I HAVE NOT had a financial relationship with an ineligible company in the past 24 months.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200" dirty="0">
                <a:latin typeface="Helvetica" pitchFamily="2" charset="0"/>
              </a:rPr>
              <a:t>◻︎ </a:t>
            </a:r>
            <a:r>
              <a:rPr lang="en-US" altLang="en-US" sz="1200" b="1" dirty="0">
                <a:latin typeface="Helvetica" pitchFamily="2" charset="0"/>
              </a:rPr>
              <a:t>Yes</a:t>
            </a:r>
            <a:r>
              <a:rPr lang="en-US" altLang="en-US" sz="1200" dirty="0">
                <a:latin typeface="Helvetica" pitchFamily="2" charset="0"/>
              </a:rPr>
              <a:t>, I HAVE had a financial relationship with an ineligible company in the past 24 months.</a:t>
            </a: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551AE624-C1BB-99B1-B095-1285469AD85E}"/>
              </a:ext>
            </a:extLst>
          </p:cNvPr>
          <p:cNvGraphicFramePr>
            <a:graphicFrameLocks noGrp="1"/>
          </p:cNvGraphicFramePr>
          <p:nvPr/>
        </p:nvGraphicFramePr>
        <p:xfrm>
          <a:off x="534257" y="2646039"/>
          <a:ext cx="8054940" cy="32924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6619">
                  <a:extLst>
                    <a:ext uri="{9D8B030D-6E8A-4147-A177-3AD203B41FA5}">
                      <a16:colId xmlns:a16="http://schemas.microsoft.com/office/drawing/2014/main" val="1152620662"/>
                    </a:ext>
                  </a:extLst>
                </a:gridCol>
                <a:gridCol w="5558321">
                  <a:extLst>
                    <a:ext uri="{9D8B030D-6E8A-4147-A177-3AD203B41FA5}">
                      <a16:colId xmlns:a16="http://schemas.microsoft.com/office/drawing/2014/main" val="4031056448"/>
                    </a:ext>
                  </a:extLst>
                </a:gridCol>
              </a:tblGrid>
              <a:tr h="446740">
                <a:tc>
                  <a:txBody>
                    <a:bodyPr/>
                    <a:lstStyle/>
                    <a:p>
                      <a:r>
                        <a:rPr lang="en-US" sz="1050" b="1" i="0" dirty="0">
                          <a:latin typeface="Helvetica" pitchFamily="2" charset="0"/>
                        </a:rPr>
                        <a:t>Relationship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i="0" dirty="0">
                          <a:latin typeface="Helvetica" pitchFamily="2" charset="0"/>
                        </a:rPr>
                        <a:t>Name of company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9912764"/>
                  </a:ext>
                </a:extLst>
              </a:tr>
              <a:tr h="346018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822687"/>
                  </a:ext>
                </a:extLst>
              </a:tr>
              <a:tr h="337793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853928"/>
                  </a:ext>
                </a:extLst>
              </a:tr>
              <a:tr h="337793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>
                        <a:latin typeface="Helvetica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7528556"/>
                  </a:ext>
                </a:extLst>
              </a:tr>
              <a:tr h="337793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296254"/>
                  </a:ext>
                </a:extLst>
              </a:tr>
              <a:tr h="337793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1969519"/>
                  </a:ext>
                </a:extLst>
              </a:tr>
              <a:tr h="337793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2945425"/>
                  </a:ext>
                </a:extLst>
              </a:tr>
              <a:tr h="270234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2853925"/>
                  </a:ext>
                </a:extLst>
              </a:tr>
              <a:tr h="270234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2335995"/>
                  </a:ext>
                </a:extLst>
              </a:tr>
              <a:tr h="270234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7872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597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85A6CB-0F72-F30A-CB82-612FC091D8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BEBF6-8925-169E-8006-02C6374311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54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E34D31-7D71-2595-2824-D0169EBAB5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71BE6-B3EB-7600-E162-4C6C8B74F3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74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129</TotalTime>
  <Words>154</Words>
  <Application>Microsoft Office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O'Bryan, Allan L</dc:creator>
  <cp:lastModifiedBy>Tyler Ringstad</cp:lastModifiedBy>
  <cp:revision>7</cp:revision>
  <dcterms:created xsi:type="dcterms:W3CDTF">2023-06-13T17:15:45Z</dcterms:created>
  <dcterms:modified xsi:type="dcterms:W3CDTF">2023-06-28T19:41:20Z</dcterms:modified>
</cp:coreProperties>
</file>